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65" r:id="rId3"/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69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4F512D-05FA-4E34-9593-240645C85A3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C9EF092-215F-4B51-B45B-BBF5D02F2DD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E6FE8F-187F-49AA-A77A-0F083CDBB9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0B43A-1E23-4346-A7F6-BDFCEAE979E7}" type="datetimeFigureOut">
              <a:rPr lang="en-US" smtClean="0"/>
              <a:t>1/11/2022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4A13C1-B524-41F2-8CA6-2A8E705151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3B2981E-9C66-4C34-B720-C98D1FC0F8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3E40C-832A-4AB3-87E3-017C7AF767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85386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07E688-031A-439C-A061-50B5289755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7D47430-C551-4813-A326-7BDDE9290D2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D50B00-01A3-4639-A006-AD3E57C1F9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0B43A-1E23-4346-A7F6-BDFCEAE979E7}" type="datetimeFigureOut">
              <a:rPr lang="en-US" smtClean="0"/>
              <a:t>1/11/2022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94CCBF-C8C2-4EDA-AB9F-9B5DD8CB61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350355-1306-4237-9512-A7EE7F3505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3E40C-832A-4AB3-87E3-017C7AF767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95668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44E557A-EF56-4420-B7FC-2005B6A0595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A9F9907-545B-4AD5-A95F-A31F91AF572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B75034-6690-4CFE-9693-083DA659A1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0B43A-1E23-4346-A7F6-BDFCEAE979E7}" type="datetimeFigureOut">
              <a:rPr lang="en-US" smtClean="0"/>
              <a:t>1/11/2022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B6DA65-035E-4E2B-9F73-B555D9FBE2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AECA89-2A43-41F3-BD5B-53CD8E36EA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3E40C-832A-4AB3-87E3-017C7AF767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62617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5C45CB-E847-4FE3-8304-AEB2DAD14D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615927-A421-47BC-9D84-217F72E027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B79193-6F44-4D7E-AAD2-12394F7E71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0B43A-1E23-4346-A7F6-BDFCEAE979E7}" type="datetimeFigureOut">
              <a:rPr lang="en-US" smtClean="0"/>
              <a:t>1/11/2022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B6C9F9-D752-44F1-9C3F-937A5BCA8F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E67A46-E61A-4AC6-BD52-57C7875F40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3E40C-832A-4AB3-87E3-017C7AF767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02583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0E2981-5241-40D3-8CF3-546B00655B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F605AE1-2FA7-48A9-A7CA-75D3973ADA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D4A925-6640-4794-B924-DDB46FBB2D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0B43A-1E23-4346-A7F6-BDFCEAE979E7}" type="datetimeFigureOut">
              <a:rPr lang="en-US" smtClean="0"/>
              <a:t>1/11/2022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D8351F-AAB4-49E2-89CB-7960A78A26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C86634-03FF-49B6-85F1-57B232E3B9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3E40C-832A-4AB3-87E3-017C7AF767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77952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046B65-2A29-473F-8F1B-08D7AC9277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15F1FF-0612-4A33-8340-075314BF160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B59A9B5-1D1E-46AA-9972-B21C14149EE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C11F69A-7C2F-4862-9EA5-12CC4F908D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0B43A-1E23-4346-A7F6-BDFCEAE979E7}" type="datetimeFigureOut">
              <a:rPr lang="en-US" smtClean="0"/>
              <a:t>1/11/2022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1FE05DB-3E95-4DDC-BA52-B5E0E608CE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C28A3FB-1241-49B6-8D71-FA4B7C99EE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3E40C-832A-4AB3-87E3-017C7AF767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76380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84902C-00B6-4914-83E4-E9218EAD83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05C676E-33E9-49D4-BC05-7F39DF7209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8742B68-4F7D-40D3-AB24-6AB10552BE1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0B739A8-5BA9-4D41-9DDC-4E53634FE47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C453CCD-5252-4376-9414-6452468F4B1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A1EA481-B5B2-453D-BEA9-C9A846270D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0B43A-1E23-4346-A7F6-BDFCEAE979E7}" type="datetimeFigureOut">
              <a:rPr lang="en-US" smtClean="0"/>
              <a:t>1/11/2022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C191F58-0609-4C95-ACAE-584E251A64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F3B0E06-98AD-4E33-B4B2-40A59F0D9A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3E40C-832A-4AB3-87E3-017C7AF767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39173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A89FB6-D224-4AD0-81FB-09E15D5F1E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1AD5EF2-F2E3-42D6-995A-2FE4AC8DDC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0B43A-1E23-4346-A7F6-BDFCEAE979E7}" type="datetimeFigureOut">
              <a:rPr lang="en-US" smtClean="0"/>
              <a:t>1/11/2022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AF3811B-82E6-48FC-81F7-E2F4C81487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97E743D-4D1B-4AC2-9D90-FD10810BC2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3E40C-832A-4AB3-87E3-017C7AF767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91776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9622A07-CFEB-4A54-8D7E-EBA678D493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0B43A-1E23-4346-A7F6-BDFCEAE979E7}" type="datetimeFigureOut">
              <a:rPr lang="en-US" smtClean="0"/>
              <a:t>1/11/2022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BA26861-0EE2-40A3-A9FF-43D31C06F6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3E03A07-5A80-482E-A795-1BC398CF2D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3E40C-832A-4AB3-87E3-017C7AF767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73484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C522F5-57F8-402C-AC5B-354FD1E81D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A9C6CD-97A4-47A2-AFEA-7D90C132C5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8E15F9C-9C0C-4ECF-8F3D-B604C6434A2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D195B4F-4539-4E67-8D26-7B92D78AFE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0B43A-1E23-4346-A7F6-BDFCEAE979E7}" type="datetimeFigureOut">
              <a:rPr lang="en-US" smtClean="0"/>
              <a:t>1/11/2022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F723F0F-18B8-4355-9878-9CC783AD8A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257BE58-65D3-4439-BDDC-778471C42A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3E40C-832A-4AB3-87E3-017C7AF767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88748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2BCD9F-E23F-4A7F-A2E8-81499B01D4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550E369-A360-4D97-82F4-BB0DF9B1312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7FF2BFA-DA98-4B08-B313-CD79EFCA250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C234F49-3DB5-4620-A08F-5ADB6F160E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0B43A-1E23-4346-A7F6-BDFCEAE979E7}" type="datetimeFigureOut">
              <a:rPr lang="en-US" smtClean="0"/>
              <a:t>1/11/2022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22A8ACA-2762-4E91-B91E-2194E770A8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6F174F9-13AE-4794-97BE-82176248D2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3E40C-832A-4AB3-87E3-017C7AF767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11570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BF56C75-E2D0-4E25-8067-F6C642BC46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E3F0A52-81EA-4E6E-A324-817A9CC21D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DAD6CEF-21D5-4762-98C7-17B39A9B5B6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F0B43A-1E23-4346-A7F6-BDFCEAE979E7}" type="datetimeFigureOut">
              <a:rPr lang="en-US" smtClean="0"/>
              <a:t>1/11/2022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ACF131-34B4-4523-8723-B22E91F03DD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CB8E7F2-A59C-4DF4-8EAF-5694DE4C924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93E40C-832A-4AB3-87E3-017C7AF767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67226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mutcd.fhwa.dot.gov/SHSe/shs_2004_2012_sup.pdf" TargetMode="External"/><Relationship Id="rId2" Type="http://schemas.openxmlformats.org/officeDocument/2006/relationships/hyperlink" Target="https://mutcd.fhwa.dot.gov/pdfs/2009r1r2/pdf_index.htm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2C0AFC-816A-438B-9D5E-D06C157ED9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Temporary Traffic Control Reference Guide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11E57939-E9A5-4BF7-99C7-A89992CC0E0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47887" y="2729706"/>
            <a:ext cx="7896225" cy="2543175"/>
          </a:xfrm>
        </p:spPr>
      </p:pic>
    </p:spTree>
    <p:extLst>
      <p:ext uri="{BB962C8B-B14F-4D97-AF65-F5344CB8AC3E}">
        <p14:creationId xmlns:p14="http://schemas.microsoft.com/office/powerpoint/2010/main" val="20073409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DFE07B4D-0D07-4916-AF73-8624C91EC52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03552" y="355784"/>
            <a:ext cx="5047072" cy="64030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29599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DDE58C-F13C-451B-B576-9514E611C1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Useful Information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80C870-A19C-44B1-9B7A-C52153F9FE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marR="0">
              <a:lnSpc>
                <a:spcPct val="107000"/>
              </a:lnSpc>
              <a:spcBef>
                <a:spcPts val="200"/>
              </a:spcBef>
              <a:spcAft>
                <a:spcPts val="0"/>
              </a:spcAft>
            </a:pPr>
            <a:r>
              <a:rPr lang="en-US" sz="1800" b="1" dirty="0">
                <a:solidFill>
                  <a:srgbClr val="2F5496"/>
                </a:solidFill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MUTCD</a:t>
            </a:r>
          </a:p>
          <a:p>
            <a:pPr marL="0" marR="0">
              <a:lnSpc>
                <a:spcPct val="107000"/>
              </a:lnSpc>
              <a:spcBef>
                <a:spcPts val="200"/>
              </a:spcBef>
              <a:spcAft>
                <a:spcPts val="0"/>
              </a:spcAft>
            </a:pPr>
            <a:r>
              <a:rPr lang="en-US" sz="1800" b="1" dirty="0">
                <a:solidFill>
                  <a:srgbClr val="1F3763"/>
                </a:solidFill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Link to manual</a:t>
            </a:r>
          </a:p>
          <a:p>
            <a:pPr marL="0" marR="0">
              <a:lnSpc>
                <a:spcPct val="107000"/>
              </a:lnSpc>
              <a:spcBef>
                <a:spcPts val="200"/>
              </a:spcBef>
              <a:spcAft>
                <a:spcPts val="0"/>
              </a:spcAft>
            </a:pPr>
            <a:r>
              <a:rPr lang="en-US" sz="1800" b="1" i="1" u="sng" dirty="0">
                <a:solidFill>
                  <a:srgbClr val="2F5496"/>
                </a:solidFill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2009 Edition with Revisions No. 1 and 2 Incorporated, dated May 2012 (PDF) - FHWA MUTCD (dot.gov)</a:t>
            </a:r>
            <a:endParaRPr lang="en-US" sz="1800" b="1" i="1" dirty="0">
              <a:solidFill>
                <a:srgbClr val="2F5496"/>
              </a:solidFill>
              <a:effectLst/>
              <a:latin typeface="Calibri Light" panose="020F03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200"/>
              </a:spcBef>
              <a:spcAft>
                <a:spcPts val="0"/>
              </a:spcAft>
            </a:pPr>
            <a:r>
              <a:rPr lang="en-US" sz="1800" b="1" i="1" dirty="0">
                <a:solidFill>
                  <a:srgbClr val="2F5496"/>
                </a:solidFill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Standard Highway Signs and Markings </a:t>
            </a:r>
            <a:r>
              <a:rPr lang="en-US" sz="1800" b="1" i="1" u="sng" dirty="0">
                <a:solidFill>
                  <a:srgbClr val="2F5496"/>
                </a:solidFill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https://mutcd.fhwa.dot.gov/SHSe/shs_2004_2012_sup.pdf</a:t>
            </a:r>
            <a:r>
              <a:rPr lang="en-US" sz="1800" b="1" i="1" dirty="0">
                <a:solidFill>
                  <a:srgbClr val="2F5496"/>
                </a:solidFill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en-US" dirty="0"/>
              <a:t>Temporary Traffic Control is in Chapter 6</a:t>
            </a:r>
          </a:p>
        </p:txBody>
      </p:sp>
    </p:spTree>
    <p:extLst>
      <p:ext uri="{BB962C8B-B14F-4D97-AF65-F5344CB8AC3E}">
        <p14:creationId xmlns:p14="http://schemas.microsoft.com/office/powerpoint/2010/main" val="19716726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9CD0FCB0-8389-46E0-9429-9D3EC89FDA5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76918" y="149205"/>
            <a:ext cx="5136775" cy="66879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32867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17F31EB1-B28F-4B1F-8A59-00912EB42F7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297164" y="1398495"/>
            <a:ext cx="7274526" cy="3297088"/>
          </a:xfrm>
        </p:spPr>
      </p:pic>
    </p:spTree>
    <p:extLst>
      <p:ext uri="{BB962C8B-B14F-4D97-AF65-F5344CB8AC3E}">
        <p14:creationId xmlns:p14="http://schemas.microsoft.com/office/powerpoint/2010/main" val="5937254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E33103BC-159D-4E2F-92AE-CF44B5B1B3E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48318" y="335830"/>
            <a:ext cx="5128846" cy="61863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97602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DA6197E1-55BA-4C65-BBA8-F37D458F73F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47838" y="618733"/>
            <a:ext cx="4383467" cy="60145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62587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0D83E7F9-B676-4D63-84CD-33BD2A1621A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84494" y="167156"/>
            <a:ext cx="4857118" cy="65698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98635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C9E427B9-1FFA-471A-8B69-7625BD9CB47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05518" y="162943"/>
            <a:ext cx="4625788" cy="65960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14175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36E3E3E1-F389-4313-878F-CF3464F25F0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76918" y="67695"/>
            <a:ext cx="4917575" cy="65617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14200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2964</TotalTime>
  <Words>67</Words>
  <Application>Microsoft Office PowerPoint</Application>
  <PresentationFormat>Widescreen</PresentationFormat>
  <Paragraphs>7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Temporary Traffic Control Reference Guide</vt:lpstr>
      <vt:lpstr>Useful Information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Amanda Young</dc:creator>
  <cp:lastModifiedBy>Amanda Young</cp:lastModifiedBy>
  <cp:revision>4</cp:revision>
  <dcterms:created xsi:type="dcterms:W3CDTF">2022-01-10T05:23:05Z</dcterms:created>
  <dcterms:modified xsi:type="dcterms:W3CDTF">2022-01-14T04:06:03Z</dcterms:modified>
</cp:coreProperties>
</file>